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64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6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90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40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17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67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02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59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050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28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97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049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8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2000"/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A978F-331A-4A36-9DC7-2063143CBA08}" type="datetimeFigureOut">
              <a:rPr lang="en-US" smtClean="0"/>
              <a:t>5/12/2015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19AB3-6CBB-4A30-A67A-FE7112B81E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881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7000" b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188640"/>
            <a:ext cx="7772400" cy="1470025"/>
          </a:xfrm>
        </p:spPr>
        <p:txBody>
          <a:bodyPr/>
          <a:lstStyle/>
          <a:p>
            <a:r>
              <a:rPr lang="nl-NL" dirty="0" smtClean="0"/>
              <a:t>Road </a:t>
            </a:r>
            <a:r>
              <a:rPr lang="nl-NL" dirty="0" err="1" smtClean="0"/>
              <a:t>noise</a:t>
            </a:r>
            <a:r>
              <a:rPr lang="nl-NL" dirty="0" smtClean="0"/>
              <a:t> in the Netherlands</a:t>
            </a:r>
            <a:endParaRPr lang="en-US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403648" y="5105400"/>
            <a:ext cx="6400800" cy="1752600"/>
          </a:xfrm>
        </p:spPr>
        <p:txBody>
          <a:bodyPr/>
          <a:lstStyle/>
          <a:p>
            <a:r>
              <a:rPr lang="nl-NL" dirty="0" err="1" smtClean="0">
                <a:solidFill>
                  <a:schemeClr val="bg1"/>
                </a:solidFill>
              </a:rPr>
              <a:t>Estimating</a:t>
            </a:r>
            <a:r>
              <a:rPr lang="nl-NL" dirty="0" smtClean="0">
                <a:solidFill>
                  <a:schemeClr val="bg1"/>
                </a:solidFill>
              </a:rPr>
              <a:t> the </a:t>
            </a:r>
            <a:r>
              <a:rPr lang="nl-NL" dirty="0" err="1" smtClean="0">
                <a:solidFill>
                  <a:schemeClr val="bg1"/>
                </a:solidFill>
              </a:rPr>
              <a:t>willingness-to-pay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r>
              <a:rPr lang="nl-NL" dirty="0" err="1" smtClean="0">
                <a:solidFill>
                  <a:schemeClr val="bg1"/>
                </a:solidFill>
              </a:rPr>
              <a:t>for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r>
              <a:rPr lang="nl-NL" dirty="0" err="1" smtClean="0">
                <a:solidFill>
                  <a:schemeClr val="bg1"/>
                </a:solidFill>
              </a:rPr>
              <a:t>noise</a:t>
            </a:r>
            <a:r>
              <a:rPr lang="nl-NL" dirty="0" smtClean="0">
                <a:solidFill>
                  <a:schemeClr val="bg1"/>
                </a:solidFill>
              </a:rPr>
              <a:t> </a:t>
            </a:r>
            <a:r>
              <a:rPr lang="nl-NL" dirty="0" err="1" smtClean="0">
                <a:solidFill>
                  <a:schemeClr val="bg1"/>
                </a:solidFill>
              </a:rPr>
              <a:t>reduction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46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Research </a:t>
            </a:r>
            <a:r>
              <a:rPr lang="nl-NL" dirty="0" err="1" smtClean="0"/>
              <a:t>questions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are </a:t>
            </a:r>
            <a:r>
              <a:rPr lang="nl-NL" dirty="0" err="1" smtClean="0"/>
              <a:t>households</a:t>
            </a:r>
            <a:r>
              <a:rPr lang="nl-NL" dirty="0" smtClean="0"/>
              <a:t> </a:t>
            </a:r>
            <a:r>
              <a:rPr lang="nl-NL" dirty="0" err="1" smtClean="0"/>
              <a:t>willing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pay</a:t>
            </a:r>
            <a:r>
              <a:rPr lang="nl-NL" dirty="0" smtClean="0"/>
              <a:t> (or </a:t>
            </a:r>
            <a:r>
              <a:rPr lang="nl-NL" dirty="0" err="1" smtClean="0"/>
              <a:t>paying</a:t>
            </a:r>
            <a:r>
              <a:rPr lang="nl-NL" dirty="0" smtClean="0"/>
              <a:t>)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noise</a:t>
            </a:r>
            <a:r>
              <a:rPr lang="nl-NL" dirty="0" smtClean="0"/>
              <a:t> </a:t>
            </a:r>
            <a:r>
              <a:rPr lang="nl-NL" dirty="0" err="1" smtClean="0"/>
              <a:t>reduction</a:t>
            </a:r>
            <a:r>
              <a:rPr lang="nl-NL" dirty="0" smtClean="0"/>
              <a:t>?</a:t>
            </a:r>
          </a:p>
          <a:p>
            <a:r>
              <a:rPr lang="nl-NL" dirty="0" err="1" smtClean="0"/>
              <a:t>What</a:t>
            </a:r>
            <a:r>
              <a:rPr lang="nl-NL" dirty="0" smtClean="0"/>
              <a:t> are (</a:t>
            </a:r>
            <a:r>
              <a:rPr lang="nl-NL" dirty="0" err="1" smtClean="0"/>
              <a:t>affected</a:t>
            </a:r>
            <a:r>
              <a:rPr lang="nl-NL" dirty="0" smtClean="0"/>
              <a:t>) </a:t>
            </a:r>
            <a:r>
              <a:rPr lang="nl-NL" dirty="0" err="1" smtClean="0"/>
              <a:t>households</a:t>
            </a:r>
            <a:r>
              <a:rPr lang="nl-NL" dirty="0" smtClean="0"/>
              <a:t> </a:t>
            </a:r>
            <a:r>
              <a:rPr lang="nl-NL" dirty="0" err="1" smtClean="0"/>
              <a:t>willing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pay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a sound </a:t>
            </a:r>
            <a:r>
              <a:rPr lang="nl-NL" dirty="0" err="1" smtClean="0"/>
              <a:t>barrier</a:t>
            </a:r>
            <a:r>
              <a:rPr lang="nl-NL" dirty="0" smtClean="0"/>
              <a:t> </a:t>
            </a:r>
            <a:r>
              <a:rPr lang="nl-NL" dirty="0" err="1" smtClean="0"/>
              <a:t>wall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88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Data availability</a:t>
            </a:r>
            <a:endParaRPr lang="en-US" dirty="0"/>
          </a:p>
        </p:txBody>
      </p:sp>
      <p:graphicFrame>
        <p:nvGraphicFramePr>
          <p:cNvPr id="6" name="Tijdelijke aanduiding voor inhoud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5228768"/>
              </p:ext>
            </p:extLst>
          </p:nvPr>
        </p:nvGraphicFramePr>
        <p:xfrm>
          <a:off x="457200" y="1600200"/>
          <a:ext cx="8229600" cy="239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70840">
                <a:tc>
                  <a:txBody>
                    <a:bodyPr/>
                    <a:lstStyle/>
                    <a:p>
                      <a:r>
                        <a:rPr lang="nl-NL" b="1" dirty="0" smtClean="0"/>
                        <a:t>Dataset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Content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Period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NVM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Housing</a:t>
                      </a:r>
                      <a:r>
                        <a:rPr lang="nl-NL" baseline="0" dirty="0" smtClean="0"/>
                        <a:t> </a:t>
                      </a:r>
                      <a:r>
                        <a:rPr lang="nl-NL" baseline="0" dirty="0" err="1" smtClean="0"/>
                        <a:t>prices</a:t>
                      </a:r>
                      <a:r>
                        <a:rPr lang="nl-NL" baseline="0" dirty="0" smtClean="0"/>
                        <a:t>, </a:t>
                      </a:r>
                      <a:r>
                        <a:rPr lang="nl-NL" baseline="0" dirty="0" err="1" smtClean="0"/>
                        <a:t>characteristics</a:t>
                      </a:r>
                      <a:endParaRPr lang="nl-NL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2000-2013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Nat. Wegenbestand (NWB)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Highway </a:t>
                      </a:r>
                      <a:r>
                        <a:rPr lang="nl-NL" dirty="0" err="1" smtClean="0"/>
                        <a:t>ramps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2008-2015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Wegenlijst</a:t>
                      </a:r>
                      <a:r>
                        <a:rPr lang="nl-NL" baseline="0" dirty="0" smtClean="0"/>
                        <a:t> RWS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err="1" smtClean="0"/>
                        <a:t>Roads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1999-2015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Weggegevens</a:t>
                      </a:r>
                      <a:r>
                        <a:rPr lang="nl-NL" baseline="0" dirty="0" smtClean="0"/>
                        <a:t> (geluidsbeperkingen)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Sound </a:t>
                      </a:r>
                      <a:r>
                        <a:rPr lang="nl-NL" dirty="0" err="1" smtClean="0"/>
                        <a:t>barrier</a:t>
                      </a:r>
                      <a:r>
                        <a:rPr lang="nl-NL" dirty="0" smtClean="0"/>
                        <a:t> </a:t>
                      </a:r>
                      <a:r>
                        <a:rPr lang="nl-NL" dirty="0" err="1" smtClean="0"/>
                        <a:t>objects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 smtClean="0"/>
                        <a:t>2005-2015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2436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State of </a:t>
            </a:r>
            <a:r>
              <a:rPr lang="nl-NL" dirty="0" err="1" smtClean="0"/>
              <a:t>affairs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 err="1" smtClean="0"/>
              <a:t>Cleaned</a:t>
            </a:r>
            <a:r>
              <a:rPr lang="nl-NL" dirty="0" smtClean="0"/>
              <a:t> data, </a:t>
            </a:r>
            <a:r>
              <a:rPr lang="nl-NL" dirty="0" err="1" smtClean="0"/>
              <a:t>removed</a:t>
            </a:r>
            <a:r>
              <a:rPr lang="nl-NL" dirty="0" smtClean="0"/>
              <a:t> </a:t>
            </a:r>
            <a:r>
              <a:rPr lang="nl-NL" dirty="0" err="1" smtClean="0"/>
              <a:t>outliers</a:t>
            </a:r>
            <a:endParaRPr lang="nl-NL" dirty="0" smtClean="0"/>
          </a:p>
          <a:p>
            <a:r>
              <a:rPr lang="nl-NL" dirty="0" err="1" smtClean="0"/>
              <a:t>Calculated</a:t>
            </a:r>
            <a:r>
              <a:rPr lang="nl-NL" dirty="0" smtClean="0"/>
              <a:t> </a:t>
            </a:r>
            <a:r>
              <a:rPr lang="nl-NL" dirty="0" err="1" smtClean="0"/>
              <a:t>distances</a:t>
            </a:r>
            <a:r>
              <a:rPr lang="nl-NL" dirty="0" smtClean="0"/>
              <a:t> of </a:t>
            </a:r>
            <a:r>
              <a:rPr lang="nl-NL" dirty="0" err="1" smtClean="0"/>
              <a:t>houses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roads</a:t>
            </a:r>
            <a:r>
              <a:rPr lang="nl-NL" dirty="0" smtClean="0"/>
              <a:t>, </a:t>
            </a:r>
            <a:r>
              <a:rPr lang="nl-NL" dirty="0" err="1" smtClean="0"/>
              <a:t>ramps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soundbarriers</a:t>
            </a:r>
            <a:r>
              <a:rPr lang="nl-NL" dirty="0" smtClean="0"/>
              <a:t>.</a:t>
            </a:r>
          </a:p>
          <a:p>
            <a:pPr lvl="1"/>
            <a:r>
              <a:rPr lang="nl-NL" dirty="0" err="1" smtClean="0"/>
              <a:t>If</a:t>
            </a:r>
            <a:r>
              <a:rPr lang="nl-NL" dirty="0" smtClean="0"/>
              <a:t> </a:t>
            </a:r>
            <a:r>
              <a:rPr lang="nl-NL" dirty="0" err="1" smtClean="0"/>
              <a:t>soundbarrier</a:t>
            </a:r>
            <a:r>
              <a:rPr lang="nl-NL" dirty="0" smtClean="0"/>
              <a:t> </a:t>
            </a:r>
            <a:r>
              <a:rPr lang="nl-NL" dirty="0" err="1" smtClean="0"/>
              <a:t>distance</a:t>
            </a:r>
            <a:r>
              <a:rPr lang="nl-NL" dirty="0" smtClean="0"/>
              <a:t> &lt; 600 meters AND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 smtClean="0"/>
              <a:t>soundbarrier</a:t>
            </a:r>
            <a:r>
              <a:rPr lang="en-US" dirty="0" smtClean="0"/>
              <a:t> distance &lt; road distance</a:t>
            </a:r>
            <a:br>
              <a:rPr lang="en-US" dirty="0" smtClean="0"/>
            </a:br>
            <a:r>
              <a:rPr lang="en-US" dirty="0" smtClean="0"/>
              <a:t>then a house is affected</a:t>
            </a:r>
          </a:p>
          <a:p>
            <a:r>
              <a:rPr lang="nl-NL" dirty="0" smtClean="0"/>
              <a:t>Statistical tests show </a:t>
            </a:r>
            <a:r>
              <a:rPr lang="nl-NL" dirty="0" err="1" smtClean="0"/>
              <a:t>funny</a:t>
            </a:r>
            <a:r>
              <a:rPr lang="nl-NL" dirty="0" smtClean="0"/>
              <a:t> </a:t>
            </a:r>
            <a:r>
              <a:rPr lang="nl-NL" dirty="0" err="1" smtClean="0"/>
              <a:t>results</a:t>
            </a:r>
            <a:r>
              <a:rPr lang="nl-NL" dirty="0" smtClean="0"/>
              <a:t>:</a:t>
            </a:r>
          </a:p>
          <a:p>
            <a:pPr lvl="1"/>
            <a:r>
              <a:rPr lang="nl-NL" dirty="0" err="1" smtClean="0"/>
              <a:t>Soundbarrier</a:t>
            </a:r>
            <a:r>
              <a:rPr lang="nl-NL" dirty="0" smtClean="0"/>
              <a:t> effect insignificant ( </a:t>
            </a:r>
            <a:r>
              <a:rPr lang="nl-NL" dirty="0" err="1" smtClean="0"/>
              <a:t>negative</a:t>
            </a:r>
            <a:r>
              <a:rPr lang="nl-NL" dirty="0" smtClean="0"/>
              <a:t> </a:t>
            </a:r>
            <a:r>
              <a:rPr lang="nl-NL" dirty="0" err="1" smtClean="0"/>
              <a:t>sign</a:t>
            </a:r>
            <a:r>
              <a:rPr lang="nl-NL" dirty="0" smtClean="0"/>
              <a:t>)</a:t>
            </a:r>
          </a:p>
          <a:p>
            <a:pPr lvl="1"/>
            <a:r>
              <a:rPr lang="nl-NL" dirty="0" smtClean="0"/>
              <a:t>Accessibility effect </a:t>
            </a:r>
            <a:r>
              <a:rPr lang="nl-NL" dirty="0" err="1" smtClean="0"/>
              <a:t>positive</a:t>
            </a:r>
            <a:r>
              <a:rPr lang="nl-NL" dirty="0" smtClean="0"/>
              <a:t>?</a:t>
            </a:r>
            <a:endParaRPr lang="en-US" dirty="0" smtClean="0"/>
          </a:p>
          <a:p>
            <a:pPr marL="5715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45184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Challenges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 smtClean="0"/>
              <a:t>Proper model </a:t>
            </a:r>
            <a:r>
              <a:rPr lang="nl-NL" dirty="0" err="1" smtClean="0"/>
              <a:t>specification</a:t>
            </a:r>
            <a:endParaRPr lang="nl-NL" dirty="0" smtClean="0"/>
          </a:p>
          <a:p>
            <a:pPr lvl="1"/>
            <a:r>
              <a:rPr lang="nl-NL" dirty="0" err="1" smtClean="0"/>
              <a:t>When</a:t>
            </a:r>
            <a:r>
              <a:rPr lang="nl-NL" dirty="0" smtClean="0"/>
              <a:t> is a house sale ‘</a:t>
            </a:r>
            <a:r>
              <a:rPr lang="nl-NL" dirty="0" err="1" smtClean="0"/>
              <a:t>treated</a:t>
            </a:r>
            <a:r>
              <a:rPr lang="nl-NL" dirty="0" smtClean="0"/>
              <a:t>’</a:t>
            </a:r>
          </a:p>
          <a:p>
            <a:r>
              <a:rPr lang="nl-NL" dirty="0" err="1" smtClean="0"/>
              <a:t>Alternative</a:t>
            </a:r>
            <a:r>
              <a:rPr lang="nl-NL" dirty="0" smtClean="0"/>
              <a:t> </a:t>
            </a:r>
            <a:r>
              <a:rPr lang="nl-NL" dirty="0" err="1" smtClean="0"/>
              <a:t>accessibility</a:t>
            </a:r>
            <a:r>
              <a:rPr lang="nl-NL" dirty="0" smtClean="0"/>
              <a:t> parameter</a:t>
            </a:r>
          </a:p>
          <a:p>
            <a:pPr lvl="1"/>
            <a:r>
              <a:rPr lang="nl-NL" dirty="0" err="1" smtClean="0"/>
              <a:t>Maybe</a:t>
            </a:r>
            <a:r>
              <a:rPr lang="nl-NL" dirty="0" smtClean="0"/>
              <a:t> ramp </a:t>
            </a:r>
            <a:r>
              <a:rPr lang="nl-NL" dirty="0" err="1" smtClean="0"/>
              <a:t>distance</a:t>
            </a:r>
            <a:r>
              <a:rPr lang="nl-NL" dirty="0" smtClean="0"/>
              <a:t> </a:t>
            </a:r>
            <a:r>
              <a:rPr lang="nl-NL" dirty="0" err="1" smtClean="0"/>
              <a:t>picks</a:t>
            </a:r>
            <a:r>
              <a:rPr lang="nl-NL" dirty="0" smtClean="0"/>
              <a:t> up on different </a:t>
            </a:r>
            <a:r>
              <a:rPr lang="nl-NL" dirty="0" err="1" smtClean="0"/>
              <a:t>things</a:t>
            </a:r>
            <a:r>
              <a:rPr lang="nl-NL" dirty="0" smtClean="0"/>
              <a:t> in </a:t>
            </a:r>
            <a:r>
              <a:rPr lang="nl-NL" dirty="0" err="1" smtClean="0"/>
              <a:t>urban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peripheral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endParaRPr lang="nl-NL" dirty="0" smtClean="0"/>
          </a:p>
          <a:p>
            <a:r>
              <a:rPr lang="nl-NL" dirty="0" err="1" smtClean="0"/>
              <a:t>Clearer</a:t>
            </a:r>
            <a:r>
              <a:rPr lang="nl-NL" dirty="0" smtClean="0"/>
              <a:t> data on </a:t>
            </a:r>
            <a:r>
              <a:rPr lang="nl-NL" dirty="0" err="1" smtClean="0"/>
              <a:t>noise</a:t>
            </a:r>
            <a:r>
              <a:rPr lang="nl-NL" dirty="0" smtClean="0"/>
              <a:t> </a:t>
            </a:r>
            <a:r>
              <a:rPr lang="nl-NL" dirty="0" err="1" smtClean="0"/>
              <a:t>barriers</a:t>
            </a:r>
            <a:endParaRPr lang="nl-NL" dirty="0" smtClean="0"/>
          </a:p>
          <a:p>
            <a:pPr lvl="1"/>
            <a:r>
              <a:rPr lang="nl-NL" dirty="0" smtClean="0"/>
              <a:t>Look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soundbarrier</a:t>
            </a:r>
            <a:r>
              <a:rPr lang="nl-NL" dirty="0" smtClean="0"/>
              <a:t>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instances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hand</a:t>
            </a:r>
          </a:p>
          <a:p>
            <a:r>
              <a:rPr lang="nl-NL" dirty="0" err="1" smtClean="0"/>
              <a:t>Find</a:t>
            </a:r>
            <a:r>
              <a:rPr lang="nl-NL" dirty="0" smtClean="0"/>
              <a:t> </a:t>
            </a:r>
            <a:r>
              <a:rPr lang="nl-NL" dirty="0" err="1" smtClean="0"/>
              <a:t>noise</a:t>
            </a:r>
            <a:r>
              <a:rPr lang="nl-NL" dirty="0" smtClean="0"/>
              <a:t> contourzone dataset </a:t>
            </a:r>
            <a:r>
              <a:rPr lang="nl-NL" dirty="0" err="1" smtClean="0"/>
              <a:t>for</a:t>
            </a:r>
            <a:r>
              <a:rPr lang="nl-NL" dirty="0" smtClean="0"/>
              <a:t> plan 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83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62074"/>
          </a:xfrm>
        </p:spPr>
        <p:txBody>
          <a:bodyPr>
            <a:normAutofit fontScale="90000"/>
          </a:bodyPr>
          <a:lstStyle/>
          <a:p>
            <a:r>
              <a:rPr lang="nl-NL" dirty="0" err="1" smtClean="0"/>
              <a:t>Noise</a:t>
            </a:r>
            <a:r>
              <a:rPr lang="nl-NL" dirty="0" smtClean="0"/>
              <a:t> contour zones</a:t>
            </a:r>
            <a:endParaRPr lang="en-US" dirty="0"/>
          </a:p>
        </p:txBody>
      </p:sp>
      <p:pic>
        <p:nvPicPr>
          <p:cNvPr id="8" name="Tijdelijke aanduiding voor inhoud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958768"/>
            <a:ext cx="8208912" cy="5808828"/>
          </a:xfrm>
        </p:spPr>
      </p:pic>
    </p:spTree>
    <p:extLst>
      <p:ext uri="{BB962C8B-B14F-4D97-AF65-F5344CB8AC3E}">
        <p14:creationId xmlns:p14="http://schemas.microsoft.com/office/powerpoint/2010/main" val="402644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2831</TotalTime>
  <Words>149</Words>
  <Application>Microsoft Office PowerPoint</Application>
  <PresentationFormat>Diavoorstelling (4:3)</PresentationFormat>
  <Paragraphs>37</Paragraphs>
  <Slides>6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7" baseType="lpstr">
      <vt:lpstr>Kantoorthema</vt:lpstr>
      <vt:lpstr>Road noise in the Netherlands</vt:lpstr>
      <vt:lpstr>Research questions</vt:lpstr>
      <vt:lpstr>Data availability</vt:lpstr>
      <vt:lpstr>State of affairs</vt:lpstr>
      <vt:lpstr>Challenges</vt:lpstr>
      <vt:lpstr>Noise contour zones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noise in the Netherlands</dc:title>
  <dc:creator>Pieter</dc:creator>
  <cp:lastModifiedBy>Pieter</cp:lastModifiedBy>
  <cp:revision>16</cp:revision>
  <dcterms:created xsi:type="dcterms:W3CDTF">2015-04-12T09:30:52Z</dcterms:created>
  <dcterms:modified xsi:type="dcterms:W3CDTF">2015-05-12T05:50:34Z</dcterms:modified>
</cp:coreProperties>
</file>

<file path=docProps/thumbnail.jpeg>
</file>